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DAB0"/>
    <a:srgbClr val="298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680D9-D617-406E-8353-FD6A6B67F59D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C668D-D9A0-4BA0-8BF1-3F452D64F37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716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C668D-D9A0-4BA0-8BF1-3F452D64F372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3567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89F5A-D6C3-73E1-6A18-9F01B6C6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F1C19A-DF0B-11B3-3646-86FFD312B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A932CB3-0F95-5291-2078-9A044FE1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C3C951E-9093-5430-AAAB-8CDAEDF6A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4B379F9-2F1C-0159-1F04-32535A25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767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A7827-0755-5864-FA02-66E73E80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5B1B21F-F969-8AAC-82BD-B5B3B7035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B5FF646-8EA5-64C9-ADEA-790A8D98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51CDBF4-A172-2706-77B1-E3F0FBEE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1798AC6-005F-F6E6-8442-54C2A1516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635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CE0849-1646-84AF-2105-FAC469DF4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DC968F4-EA89-72DD-402C-0811F996D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C3AA841-5824-36DC-7F60-D395BEC5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4D36C05-2A29-143D-4C33-FA62CDF47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D27DB43-921D-8BF0-AD6E-FD952735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808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E2C1C9-8623-42C2-328C-0D6045A2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47F17F-167B-53F3-AFF3-EA230ACC4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E314C41-A4EA-DDBB-3D5C-412BC2E29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9A4B283-6588-9C37-0093-ADF25D91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85206A5-1BB3-2B72-0965-C9362FCC1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339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9AA30-740D-9128-1F8A-187D434F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8678816-838A-23D4-6794-79FF309DD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2D02E63-669F-967D-C69B-4956D469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7654DC6-AFE9-4282-0036-3F35896A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891502A-7D2A-9000-1C6A-6769D7F0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604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C7D70-677A-C143-2FDD-EF54F051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079F327-567D-DFE3-EF55-0B0F39834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4FAC7FD-7266-3C26-F054-C8B9EDE19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25FAA5B-2A5A-2E34-19E2-DB1CCC17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1360F2B-8B2D-DD01-9FD7-9E48A511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F5AC553-9228-1124-6A4B-41D5BF98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896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D792A7-1C59-B252-652D-806B7325E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991686E-005B-7A87-6522-1E9DBF8BD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6A30984-1656-B466-83A7-1600D3981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95DF1502-499A-A008-B1E2-6CD73FAC7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5F1BF41F-B8AC-254E-05B4-875AB85BE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1D83E179-8425-82BD-6333-4484BD784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C831462-A861-8325-91CE-94F5E360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8731CC8-8E1A-9631-8F44-E5F942C63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7269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C8207-405C-C816-75EE-34EC18878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A5C06E9-4EDB-57AC-0D16-10BE5BAB1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3292B98-CA2D-4095-E726-DEA728CC8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49CF67E-074B-031B-13BF-3A9B1CA4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499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B49D0FE9-6F67-099E-7A44-AEC8413A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FC397AE-62ED-A20D-09AE-FEB02865C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FE4CBCC-4BE6-AF7C-DE18-7F40735B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117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BECF5-ED53-2AE6-3D4C-1F75A5AF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51A0D84-6CF9-5566-C4C4-848F99EF1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5C60AA5-7DD2-02EC-FF0B-E1F103D1F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7EB5DD-72A9-FA77-208B-01D9C074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4298E0C-3F05-09F6-DC0C-098272D19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8095989-F673-08A4-F3A7-E8F796145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937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A370A-138D-67AE-6AE2-4A8C5FED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3A60480-586A-9CCA-E464-8637232193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005CBF5-8537-70C5-CBB8-EE12FB919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5CCE2BC-FAE6-3848-814F-D68DA3C7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57799A9-2170-E8CD-8B4F-2A1E1234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7E1A73E-5F31-CAF4-3D29-1E0523D0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617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030B444-66DE-C691-B90E-42922FC54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AC26A39-60CD-8473-CD93-4D493171B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A9DAE2E-05D3-1FE4-E093-B9394883F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1C586E-D244-4B3E-87A4-D54BE2DB30CB}" type="datetimeFigureOut">
              <a:rPr lang="pt-PT" smtClean="0"/>
              <a:t>26/07/2025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F45938E-8F49-EE87-F58F-EEF3BA4929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1D1BD4F-6A73-FA4A-6F16-F90447345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F20CD-2DAE-4181-90CF-8233C692389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889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B74F361-3A62-4703-E22A-36BD4BF353B6}"/>
              </a:ext>
            </a:extLst>
          </p:cNvPr>
          <p:cNvGrpSpPr/>
          <p:nvPr/>
        </p:nvGrpSpPr>
        <p:grpSpPr>
          <a:xfrm>
            <a:off x="1" y="6164422"/>
            <a:ext cx="11963702" cy="693578"/>
            <a:chOff x="1" y="6164422"/>
            <a:chExt cx="11963702" cy="693578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20EA96D-6F9B-7494-B279-65E337F1A79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11" r="32883" b="16411"/>
            <a:stretch>
              <a:fillRect/>
            </a:stretch>
          </p:blipFill>
          <p:spPr bwMode="auto">
            <a:xfrm>
              <a:off x="1" y="6165968"/>
              <a:ext cx="6228272" cy="692031"/>
            </a:xfrm>
            <a:prstGeom prst="rect">
              <a:avLst/>
            </a:prstGeom>
            <a:solidFill>
              <a:srgbClr val="B0DAB0"/>
            </a:solidFill>
          </p:spPr>
        </p:pic>
        <p:pic>
          <p:nvPicPr>
            <p:cNvPr id="5" name="Picture 4" descr="A close up of a logo&#10;&#10;AI-generated content may be incorrect.">
              <a:extLst>
                <a:ext uri="{FF2B5EF4-FFF2-40B4-BE49-F238E27FC236}">
                  <a16:creationId xmlns:a16="http://schemas.microsoft.com/office/drawing/2014/main" id="{37211718-9B30-B0F4-DCD8-75077BFE5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94474" y="6264545"/>
              <a:ext cx="2669229" cy="33787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C911234-6993-70E8-3C60-35F381F93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l="65345" t="23745" r="19559" b="69886"/>
            <a:stretch>
              <a:fillRect/>
            </a:stretch>
          </p:blipFill>
          <p:spPr>
            <a:xfrm>
              <a:off x="6228273" y="6164422"/>
              <a:ext cx="2936047" cy="69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63680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6493DAC20829C47837F22E0F35A4E94" ma:contentTypeVersion="14" ma:contentTypeDescription="Criar um novo documento." ma:contentTypeScope="" ma:versionID="622b9bfe3c1a80583add2ecffb2ffd35">
  <xsd:schema xmlns:xsd="http://www.w3.org/2001/XMLSchema" xmlns:xs="http://www.w3.org/2001/XMLSchema" xmlns:p="http://schemas.microsoft.com/office/2006/metadata/properties" xmlns:ns2="77986f94-9e57-4326-b161-b01deccfa441" xmlns:ns3="ebb6d932-81b3-4404-a3f3-d74714c433e1" targetNamespace="http://schemas.microsoft.com/office/2006/metadata/properties" ma:root="true" ma:fieldsID="f1f8f3742567bc176bee4451822bff40" ns2:_="" ns3:_="">
    <xsd:import namespace="77986f94-9e57-4326-b161-b01deccfa441"/>
    <xsd:import namespace="ebb6d932-81b3-4404-a3f3-d74714c43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86f94-9e57-4326-b161-b01deccfa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m" ma:readOnly="false" ma:fieldId="{5cf76f15-5ced-4ddc-b409-7134ff3c332f}" ma:taxonomyMulti="true" ma:sspId="b1f6d27f-2eaf-4ffe-b6b2-e603953a75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6d932-81b3-4404-a3f3-d74714c433e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9fa721c-08e7-4b95-950a-b84f360acc1d}" ma:internalName="TaxCatchAll" ma:showField="CatchAllData" ma:web="ebb6d932-81b3-4404-a3f3-d74714c43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986f94-9e57-4326-b161-b01deccfa441">
      <Terms xmlns="http://schemas.microsoft.com/office/infopath/2007/PartnerControls"/>
    </lcf76f155ced4ddcb4097134ff3c332f>
    <TaxCatchAll xmlns="ebb6d932-81b3-4404-a3f3-d74714c433e1" xsi:nil="true"/>
  </documentManagement>
</p:properties>
</file>

<file path=customXml/itemProps1.xml><?xml version="1.0" encoding="utf-8"?>
<ds:datastoreItem xmlns:ds="http://schemas.openxmlformats.org/officeDocument/2006/customXml" ds:itemID="{ECF850DC-C204-4363-961E-07AACF8D19D3}"/>
</file>

<file path=customXml/itemProps2.xml><?xml version="1.0" encoding="utf-8"?>
<ds:datastoreItem xmlns:ds="http://schemas.openxmlformats.org/officeDocument/2006/customXml" ds:itemID="{6BA06039-FF30-4C27-A645-AA7726F2EE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EDA875-A2DE-45A3-9235-62172273E855}">
  <ds:schemaRefs>
    <ds:schemaRef ds:uri="http://schemas.microsoft.com/office/2006/metadata/properties"/>
    <ds:schemaRef ds:uri="http://schemas.microsoft.com/office/infopath/2007/PartnerControls"/>
    <ds:schemaRef ds:uri="77986f94-9e57-4326-b161-b01deccfa441"/>
    <ds:schemaRef ds:uri="ebb6d932-81b3-4404-a3f3-d74714c433e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Lima</dc:creator>
  <cp:lastModifiedBy>Francisca Constança Frutuoso Aguiar</cp:lastModifiedBy>
  <cp:revision>3</cp:revision>
  <dcterms:created xsi:type="dcterms:W3CDTF">2025-07-26T19:06:15Z</dcterms:created>
  <dcterms:modified xsi:type="dcterms:W3CDTF">2025-07-26T21:52:12Z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0x01010036493DAC20829C47837F22E0F35A4E94</vt:lpwstr>
  </property>
</Properties>
</file>