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 marL="0" marR="0" indent="0" algn="l" defTabSz="914583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9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A7339-5C22-43F8-815F-4C19D8E277B8}" v="1" dt="2025-09-26T09:52:07.78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" d="100"/>
          <a:sy n="14" d="100"/>
        </p:scale>
        <p:origin x="255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46" latinLnBrk="0">
      <a:defRPr sz="1200">
        <a:latin typeface="+mj-lt"/>
        <a:ea typeface="+mj-ea"/>
        <a:cs typeface="+mj-cs"/>
        <a:sym typeface="Calibri"/>
      </a:defRPr>
    </a:lvl2pPr>
    <a:lvl3pPr indent="457291" latinLnBrk="0">
      <a:defRPr sz="1200">
        <a:latin typeface="+mj-lt"/>
        <a:ea typeface="+mj-ea"/>
        <a:cs typeface="+mj-cs"/>
        <a:sym typeface="Calibri"/>
      </a:defRPr>
    </a:lvl3pPr>
    <a:lvl4pPr indent="685937" latinLnBrk="0">
      <a:defRPr sz="1200">
        <a:latin typeface="+mj-lt"/>
        <a:ea typeface="+mj-ea"/>
        <a:cs typeface="+mj-cs"/>
        <a:sym typeface="Calibri"/>
      </a:defRPr>
    </a:lvl4pPr>
    <a:lvl5pPr indent="914583" latinLnBrk="0">
      <a:defRPr sz="1200">
        <a:latin typeface="+mj-lt"/>
        <a:ea typeface="+mj-ea"/>
        <a:cs typeface="+mj-cs"/>
        <a:sym typeface="Calibri"/>
      </a:defRPr>
    </a:lvl5pPr>
    <a:lvl6pPr indent="1143229" latinLnBrk="0">
      <a:defRPr sz="1200">
        <a:latin typeface="+mj-lt"/>
        <a:ea typeface="+mj-ea"/>
        <a:cs typeface="+mj-cs"/>
        <a:sym typeface="Calibri"/>
      </a:defRPr>
    </a:lvl6pPr>
    <a:lvl7pPr indent="1371874" latinLnBrk="0">
      <a:defRPr sz="1200">
        <a:latin typeface="+mj-lt"/>
        <a:ea typeface="+mj-ea"/>
        <a:cs typeface="+mj-cs"/>
        <a:sym typeface="Calibri"/>
      </a:defRPr>
    </a:lvl7pPr>
    <a:lvl8pPr indent="1600520" latinLnBrk="0">
      <a:defRPr sz="1200">
        <a:latin typeface="+mj-lt"/>
        <a:ea typeface="+mj-ea"/>
        <a:cs typeface="+mj-cs"/>
        <a:sym typeface="Calibri"/>
      </a:defRPr>
    </a:lvl8pPr>
    <a:lvl9pPr indent="1829166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2271475" y="7005935"/>
            <a:ext cx="25743382" cy="14903710"/>
          </a:xfrm>
          <a:prstGeom prst="rect">
            <a:avLst/>
          </a:prstGeom>
        </p:spPr>
        <p:txBody>
          <a:bodyPr anchor="b"/>
          <a:lstStyle>
            <a:lvl1pPr algn="ctr">
              <a:defRPr sz="17600"/>
            </a:lvl1pPr>
          </a:lstStyle>
          <a:p>
            <a:r>
              <a:t>Texto do título</a:t>
            </a:r>
          </a:p>
        </p:txBody>
      </p:sp>
      <p:sp>
        <p:nvSpPr>
          <p:cNvPr id="12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3785791" y="22484388"/>
            <a:ext cx="22714750" cy="1033548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7000"/>
            </a:lvl1pPr>
            <a:lvl2pPr marL="0" indent="0" algn="ctr">
              <a:buSzTx/>
              <a:buFontTx/>
              <a:buNone/>
              <a:defRPr sz="7000"/>
            </a:lvl2pPr>
            <a:lvl3pPr marL="0" indent="0" algn="ctr">
              <a:buSzTx/>
              <a:buFontTx/>
              <a:buNone/>
              <a:defRPr sz="7000"/>
            </a:lvl3pPr>
            <a:lvl4pPr marL="0" indent="0" algn="ctr">
              <a:buSzTx/>
              <a:buFontTx/>
              <a:buNone/>
              <a:defRPr sz="7000"/>
            </a:lvl4pPr>
            <a:lvl5pPr marL="0" indent="0" algn="ctr">
              <a:buSzTx/>
              <a:buFontTx/>
              <a:buNone/>
              <a:defRPr sz="70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2066411" y="10672414"/>
            <a:ext cx="26121962" cy="17807158"/>
          </a:xfrm>
          <a:prstGeom prst="rect">
            <a:avLst/>
          </a:prstGeom>
        </p:spPr>
        <p:txBody>
          <a:bodyPr anchor="b"/>
          <a:lstStyle>
            <a:lvl1pPr>
              <a:defRPr sz="17600"/>
            </a:lvl1pPr>
          </a:lstStyle>
          <a:p>
            <a:r>
              <a:t>Texto do título</a:t>
            </a:r>
          </a:p>
        </p:txBody>
      </p:sp>
      <p:sp>
        <p:nvSpPr>
          <p:cNvPr id="30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066411" y="28648031"/>
            <a:ext cx="26121962" cy="936436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7000"/>
            </a:lvl1pPr>
            <a:lvl2pPr marL="0" indent="0">
              <a:buSzTx/>
              <a:buFontTx/>
              <a:buNone/>
              <a:defRPr sz="7000"/>
            </a:lvl2pPr>
            <a:lvl3pPr marL="0" indent="0">
              <a:buSzTx/>
              <a:buFontTx/>
              <a:buNone/>
              <a:defRPr sz="7000"/>
            </a:lvl3pPr>
            <a:lvl4pPr marL="0" indent="0">
              <a:buSzTx/>
              <a:buFontTx/>
              <a:buNone/>
              <a:defRPr sz="7000"/>
            </a:lvl4pPr>
            <a:lvl5pPr marL="0" indent="0">
              <a:buSzTx/>
              <a:buFontTx/>
              <a:buNone/>
              <a:defRPr sz="70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3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2082185" y="11395788"/>
            <a:ext cx="12871691" cy="27161619"/>
          </a:xfrm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xfrm>
            <a:off x="2086129" y="2279166"/>
            <a:ext cx="26121964" cy="8274337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086134" y="10494036"/>
            <a:ext cx="12812537" cy="5142968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7000"/>
            </a:lvl1pPr>
            <a:lvl2pPr marL="0" indent="0">
              <a:buSzTx/>
              <a:buFontTx/>
              <a:buNone/>
              <a:defRPr sz="7000"/>
            </a:lvl2pPr>
            <a:lvl3pPr marL="0" indent="0">
              <a:buSzTx/>
              <a:buFontTx/>
              <a:buNone/>
              <a:defRPr sz="7000"/>
            </a:lvl3pPr>
            <a:lvl4pPr marL="0" indent="0">
              <a:buSzTx/>
              <a:buFontTx/>
              <a:buNone/>
              <a:defRPr sz="7000"/>
            </a:lvl4pPr>
            <a:lvl5pPr marL="0" indent="0">
              <a:buSzTx/>
              <a:buFontTx/>
              <a:buNone/>
              <a:defRPr sz="70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5332456" y="10494036"/>
            <a:ext cx="12875637" cy="5142968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2086129" y="2853900"/>
            <a:ext cx="9768133" cy="9988659"/>
          </a:xfrm>
          <a:prstGeom prst="rect">
            <a:avLst/>
          </a:prstGeom>
        </p:spPr>
        <p:txBody>
          <a:bodyPr anchor="b"/>
          <a:lstStyle>
            <a:lvl1pPr>
              <a:defRPr sz="9400"/>
            </a:lvl1pPr>
          </a:lstStyle>
          <a:p>
            <a:r>
              <a:t>Texto do título</a:t>
            </a:r>
          </a:p>
        </p:txBody>
      </p:sp>
      <p:sp>
        <p:nvSpPr>
          <p:cNvPr id="73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12875634" y="6163643"/>
            <a:ext cx="15332456" cy="30421805"/>
          </a:xfrm>
          <a:prstGeom prst="rect">
            <a:avLst/>
          </a:prstGeom>
        </p:spPr>
        <p:txBody>
          <a:bodyPr/>
          <a:lstStyle>
            <a:lvl1pPr>
              <a:defRPr sz="9400"/>
            </a:lvl1pPr>
            <a:lvl2pPr marL="2116677" indent="-771191">
              <a:defRPr sz="9400"/>
            </a:lvl2pPr>
            <a:lvl3pPr marL="3594365" indent="-903396">
              <a:defRPr sz="9400"/>
            </a:lvl3pPr>
            <a:lvl4pPr marL="5126761" indent="-1090305">
              <a:defRPr sz="9400"/>
            </a:lvl4pPr>
            <a:lvl5pPr marL="6472244" indent="-1090305">
              <a:defRPr sz="94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2086130" y="12842556"/>
            <a:ext cx="9768132" cy="2379243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2086129" y="2853900"/>
            <a:ext cx="9768133" cy="9988659"/>
          </a:xfrm>
          <a:prstGeom prst="rect">
            <a:avLst/>
          </a:prstGeom>
        </p:spPr>
        <p:txBody>
          <a:bodyPr anchor="b"/>
          <a:lstStyle>
            <a:lvl1pPr>
              <a:defRPr sz="9400"/>
            </a:lvl1pPr>
          </a:lstStyle>
          <a:p>
            <a:r>
              <a:t>Texto do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2875634" y="6163643"/>
            <a:ext cx="15332456" cy="304218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086129" y="12842558"/>
            <a:ext cx="9768133" cy="2379242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4700"/>
            </a:lvl1pPr>
            <a:lvl2pPr marL="0" indent="0">
              <a:buSzTx/>
              <a:buFontTx/>
              <a:buNone/>
              <a:defRPr sz="4700"/>
            </a:lvl2pPr>
            <a:lvl3pPr marL="0" indent="0">
              <a:buSzTx/>
              <a:buFontTx/>
              <a:buNone/>
              <a:defRPr sz="4700"/>
            </a:lvl3pPr>
            <a:lvl4pPr marL="0" indent="0">
              <a:buSzTx/>
              <a:buFontTx/>
              <a:buNone/>
              <a:defRPr sz="4700"/>
            </a:lvl4pPr>
            <a:lvl5pPr marL="0" indent="0">
              <a:buSzTx/>
              <a:buFontTx/>
              <a:buNone/>
              <a:defRPr sz="47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8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2082186" y="2279166"/>
            <a:ext cx="26121961" cy="8274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um…"/>
          <p:cNvSpPr txBox="1">
            <a:spLocks noGrp="1"/>
          </p:cNvSpPr>
          <p:nvPr>
            <p:ph type="body" idx="1"/>
          </p:nvPr>
        </p:nvSpPr>
        <p:spPr>
          <a:xfrm>
            <a:off x="2082186" y="11395788"/>
            <a:ext cx="26121961" cy="271616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27382448" y="40501282"/>
            <a:ext cx="821696" cy="630938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35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2690969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72742" marR="0" indent="-672742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2133554" marR="0" indent="-788068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3642088" marR="0" indent="-951117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5097317" marR="0" indent="-1060861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6442800" marR="0" indent="-1060861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7788285" marR="0" indent="-1060862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9133771" marR="0" indent="-1060862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0479255" marR="0" indent="-1060861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11824740" marR="0" indent="-1060862" algn="l" defTabSz="2690969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rodape poster.png" descr="rodape poster.png"/>
          <p:cNvPicPr>
            <a:picLocks noChangeAspect="1"/>
          </p:cNvPicPr>
          <p:nvPr/>
        </p:nvPicPr>
        <p:blipFill>
          <a:blip r:embed="rId2"/>
          <a:srcRect t="6337" b="6337"/>
          <a:stretch>
            <a:fillRect/>
          </a:stretch>
        </p:blipFill>
        <p:spPr>
          <a:xfrm>
            <a:off x="17332" y="41221406"/>
            <a:ext cx="30264101" cy="1574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6493DAC20829C47837F22E0F35A4E94" ma:contentTypeVersion="14" ma:contentTypeDescription="Criar um novo documento." ma:contentTypeScope="" ma:versionID="622b9bfe3c1a80583add2ecffb2ffd35">
  <xsd:schema xmlns:xsd="http://www.w3.org/2001/XMLSchema" xmlns:xs="http://www.w3.org/2001/XMLSchema" xmlns:p="http://schemas.microsoft.com/office/2006/metadata/properties" xmlns:ns2="77986f94-9e57-4326-b161-b01deccfa441" xmlns:ns3="ebb6d932-81b3-4404-a3f3-d74714c433e1" targetNamespace="http://schemas.microsoft.com/office/2006/metadata/properties" ma:root="true" ma:fieldsID="f1f8f3742567bc176bee4451822bff40" ns2:_="" ns3:_="">
    <xsd:import namespace="77986f94-9e57-4326-b161-b01deccfa441"/>
    <xsd:import namespace="ebb6d932-81b3-4404-a3f3-d74714c43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86f94-9e57-4326-b161-b01deccfa4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m" ma:readOnly="false" ma:fieldId="{5cf76f15-5ced-4ddc-b409-7134ff3c332f}" ma:taxonomyMulti="true" ma:sspId="b1f6d27f-2eaf-4ffe-b6b2-e603953a75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6d932-81b3-4404-a3f3-d74714c433e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9fa721c-08e7-4b95-950a-b84f360acc1d}" ma:internalName="TaxCatchAll" ma:showField="CatchAllData" ma:web="ebb6d932-81b3-4404-a3f3-d74714c43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986f94-9e57-4326-b161-b01deccfa441">
      <Terms xmlns="http://schemas.microsoft.com/office/infopath/2007/PartnerControls"/>
    </lcf76f155ced4ddcb4097134ff3c332f>
    <TaxCatchAll xmlns="ebb6d932-81b3-4404-a3f3-d74714c433e1" xsi:nil="true"/>
  </documentManagement>
</p:properties>
</file>

<file path=customXml/itemProps1.xml><?xml version="1.0" encoding="utf-8"?>
<ds:datastoreItem xmlns:ds="http://schemas.openxmlformats.org/officeDocument/2006/customXml" ds:itemID="{A116F4C8-4451-4A65-B6F0-B4FC987BA864}"/>
</file>

<file path=customXml/itemProps2.xml><?xml version="1.0" encoding="utf-8"?>
<ds:datastoreItem xmlns:ds="http://schemas.openxmlformats.org/officeDocument/2006/customXml" ds:itemID="{AA919990-EA61-4EA3-9845-E7BDA52E73E9}"/>
</file>

<file path=customXml/itemProps3.xml><?xml version="1.0" encoding="utf-8"?>
<ds:datastoreItem xmlns:ds="http://schemas.openxmlformats.org/officeDocument/2006/customXml" ds:itemID="{FF73469D-0E54-48D0-A7B1-E517FE45DA9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Personalizados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Mafalda Neves</cp:lastModifiedBy>
  <cp:revision>1</cp:revision>
  <dcterms:modified xsi:type="dcterms:W3CDTF">2025-09-26T09:52:18Z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0x01010036493DAC20829C47837F22E0F35A4E94</vt:lpwstr>
  </property>
  <property fmtid="{D5CDD505-2E9C-101B-9397-08002B2CF9AE}" pid="3" name="MediaServiceImageTags">
    <vt:lpwstr/>
  </property>
</Properties>
</file>