
<file path=[Content_Types].xml><?xml version="1.0" encoding="utf-8"?>
<Types xmlns="http://schemas.openxmlformats.org/package/2006/content-types">
  <Default Extension="bmp" ContentType="image/bmp"/>
  <Default Extension="gif" ContentType="image/gif"/>
  <Default Extension="jpeg" ContentType="image/jpg"/>
  <Default Extension="mov" ContentType="application/movie"/>
  <Default Extension="pdf" ContentType="application/pdf"/>
  <Default Extension="png" ContentType="image/png"/>
  <Default Extension="rels" ContentType="application/vnd.openxmlformats-package.relationships+xml"/>
  <Default Extension="tif" ContentType="image/tif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1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 b="def" i="def"/>
      <a:tcStyle>
        <a:tcBdr/>
        <a:fill>
          <a:solidFill>
            <a:srgbClr val="FCE9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3" Type="http://schemas.openxmlformats.org/officeDocument/2006/relationships/commentAuthors" Target="commentAuthors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3.xml"/><Relationship Id="rId2" Type="http://schemas.openxmlformats.org/officeDocument/2006/relationships/viewProps" Target="viewProps.xml"/><Relationship Id="rId1" Type="http://schemas.openxmlformats.org/officeDocument/2006/relationships/presProps" Target="presProps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slideMaster" Target="slideMasters/slideMaster1.xml"/><Relationship Id="rId10" Type="http://schemas.openxmlformats.org/officeDocument/2006/relationships/customXml" Target="../customXml/item1.xml"/><Relationship Id="rId4" Type="http://schemas.openxmlformats.org/officeDocument/2006/relationships/tableStyles" Target="tableStyles.xml"/><Relationship Id="rId9" Type="http://schemas.openxmlformats.org/officeDocument/2006/relationships/slide" Target="slides/slide2.xml"/>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35" name="Shape 13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o título"/>
          <p:cNvSpPr txBox="1"/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pPr/>
            <a:r>
              <a:t>Texto do título</a:t>
            </a:r>
          </a:p>
        </p:txBody>
      </p:sp>
      <p:sp>
        <p:nvSpPr>
          <p:cNvPr id="12" name="Nível um…"/>
          <p:cNvSpPr txBox="1"/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13" name="Número do diapositiv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rc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Nível um…"/>
          <p:cNvSpPr txBox="1"/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/>
          <a:p>
            <a:pPr/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94" name="Número do diapositiv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grafia - 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Caminho de areia entre duas colinas que termina no mar"/>
          <p:cNvSpPr/>
          <p:nvPr>
            <p:ph type="pic" sz="quarter" idx="21"/>
          </p:nvPr>
        </p:nvSpPr>
        <p:spPr>
          <a:xfrm>
            <a:off x="15300325" y="7048500"/>
            <a:ext cx="832485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2" name="Garça‑real em voo a baixa altitude sobre uma praia com uma pequena vedação em primeiro plano"/>
          <p:cNvSpPr/>
          <p:nvPr>
            <p:ph type="pic" sz="quarter" idx="22"/>
          </p:nvPr>
        </p:nvSpPr>
        <p:spPr>
          <a:xfrm>
            <a:off x="15760700" y="863600"/>
            <a:ext cx="7404100" cy="740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Vista da praia e do mar de uma duna de areia com vegetação rasteira"/>
          <p:cNvSpPr/>
          <p:nvPr>
            <p:ph type="pic" idx="23"/>
          </p:nvPr>
        </p:nvSpPr>
        <p:spPr>
          <a:xfrm>
            <a:off x="-9906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4" name="Número do diapositiv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Nível um…"/>
          <p:cNvSpPr txBox="1"/>
          <p:nvPr>
            <p:ph type="body" sz="quarter" idx="1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i="1" sz="3200"/>
            </a:lvl1pPr>
            <a:lvl2pPr marL="1025768" indent="-390768" algn="ctr">
              <a:spcBef>
                <a:spcPts val="0"/>
              </a:spcBef>
              <a:defRPr i="1" sz="3200"/>
            </a:lvl2pPr>
            <a:lvl3pPr marL="1660768" indent="-390768" algn="ctr">
              <a:spcBef>
                <a:spcPts val="0"/>
              </a:spcBef>
              <a:defRPr i="1" sz="3200"/>
            </a:lvl3pPr>
            <a:lvl4pPr marL="2295768" indent="-390768" algn="ctr">
              <a:spcBef>
                <a:spcPts val="0"/>
              </a:spcBef>
              <a:defRPr i="1" sz="3200"/>
            </a:lvl4pPr>
            <a:lvl5pPr marL="2930768" indent="-390768" algn="ctr">
              <a:spcBef>
                <a:spcPts val="0"/>
              </a:spcBef>
              <a:defRPr i="1" sz="3200"/>
            </a:lvl5pPr>
          </a:lstStyle>
          <a:p>
            <a:pPr/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112" name="“Digite aqui uma citação.”"/>
          <p:cNvSpPr txBox="1"/>
          <p:nvPr>
            <p:ph type="body" sz="quarter" idx="21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3" name="Número do diapositiv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graf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Vista da praia e do mar de uma duna de areia com vegetação rasteira"/>
          <p:cNvSpPr/>
          <p:nvPr>
            <p:ph type="pic" idx="21"/>
          </p:nvPr>
        </p:nvSpPr>
        <p:spPr>
          <a:xfrm>
            <a:off x="-50800" y="-1270000"/>
            <a:ext cx="24485600" cy="163237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21" name="Número do diapositiv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az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Número do diapositiv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grafia - 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Vista da praia e do mar de uma duna de areia com vegetação rasteira"/>
          <p:cNvSpPr/>
          <p:nvPr>
            <p:ph type="pic" idx="21"/>
          </p:nvPr>
        </p:nvSpPr>
        <p:spPr>
          <a:xfrm>
            <a:off x="3125965" y="-393700"/>
            <a:ext cx="18135608" cy="12090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exto do título"/>
          <p:cNvSpPr txBox="1"/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pPr/>
            <a:r>
              <a:t>Texto do título</a:t>
            </a:r>
          </a:p>
        </p:txBody>
      </p:sp>
      <p:sp>
        <p:nvSpPr>
          <p:cNvPr id="22" name="Nível um…"/>
          <p:cNvSpPr txBox="1"/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23" name="Número do diapositiv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 - ce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o do título"/>
          <p:cNvSpPr txBox="1"/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pPr/>
            <a:r>
              <a:t>Texto do título</a:t>
            </a:r>
          </a:p>
        </p:txBody>
      </p:sp>
      <p:sp>
        <p:nvSpPr>
          <p:cNvPr id="31" name="Número do diapositiv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grafia - 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arça‑real em voo a baixa altitude sobre uma praia com uma pequena vedação em primeiro plano"/>
          <p:cNvSpPr/>
          <p:nvPr>
            <p:ph type="pic" sz="half" idx="21"/>
          </p:nvPr>
        </p:nvSpPr>
        <p:spPr>
          <a:xfrm>
            <a:off x="12827000" y="952500"/>
            <a:ext cx="114681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exto do título"/>
          <p:cNvSpPr txBox="1"/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pPr/>
            <a:r>
              <a:t>Texto do título</a:t>
            </a:r>
          </a:p>
        </p:txBody>
      </p:sp>
      <p:sp>
        <p:nvSpPr>
          <p:cNvPr id="40" name="Nível um…"/>
          <p:cNvSpPr txBox="1"/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41" name="Número do diapositiv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 - to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o do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do título</a:t>
            </a:r>
          </a:p>
        </p:txBody>
      </p:sp>
      <p:sp>
        <p:nvSpPr>
          <p:cNvPr id="49" name="Número do diapositiv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 e marc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o do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do título</a:t>
            </a:r>
          </a:p>
        </p:txBody>
      </p:sp>
      <p:sp>
        <p:nvSpPr>
          <p:cNvPr id="57" name="Nível um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58" name="Número do diapositiv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, marcas e fotograf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aminho de areia entre duas colinas que termina no mar"/>
          <p:cNvSpPr/>
          <p:nvPr>
            <p:ph type="pic" sz="half" idx="21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exto do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do título</a:t>
            </a:r>
          </a:p>
        </p:txBody>
      </p:sp>
      <p:sp>
        <p:nvSpPr>
          <p:cNvPr id="67" name="Nível um…"/>
          <p:cNvSpPr txBox="1"/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pPr/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68" name="Número do diapositiv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/marcas/vídeo em direto peque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o do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do título</a:t>
            </a:r>
          </a:p>
        </p:txBody>
      </p:sp>
      <p:sp>
        <p:nvSpPr>
          <p:cNvPr id="76" name="Nível um…"/>
          <p:cNvSpPr txBox="1"/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pPr/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77" name="Número do diapositiv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/marcas/vídeo em direto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o do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do título</a:t>
            </a:r>
          </a:p>
        </p:txBody>
      </p:sp>
      <p:sp>
        <p:nvSpPr>
          <p:cNvPr id="85" name="Nível um…"/>
          <p:cNvSpPr txBox="1"/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pPr/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86" name="Número do diapositiv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o título"/>
          <p:cNvSpPr txBox="1"/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Texto do título</a:t>
            </a:r>
          </a:p>
        </p:txBody>
      </p:sp>
      <p:sp>
        <p:nvSpPr>
          <p:cNvPr id="3" name="Nível um…"/>
          <p:cNvSpPr txBox="1"/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4" name="Número do diapositivo"/>
          <p:cNvSpPr txBox="1"/>
          <p:nvPr>
            <p:ph type="sldNum" sz="quarter" idx="2"/>
          </p:nvPr>
        </p:nvSpPr>
        <p:spPr>
          <a:xfrm>
            <a:off x="11959031" y="13081000"/>
            <a:ext cx="453239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algn="ctr">
              <a:spcBef>
                <a:spcPts val="0"/>
              </a:spcBef>
              <a:defRPr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transition xmlns:p14="http://schemas.microsoft.com/office/powerpoint/2010/main" spd="med" advClick="1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127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190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254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317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3761151" marR="0" indent="-586152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4396151" marR="0" indent="-586151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5031151" marR="0" indent="-586151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5666151" marR="0" indent="-586151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SIMERP3_2025_capa_(v5).png" descr="SIMERP3_2025_capa_(v5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AUTHOR NAME…"/>
          <p:cNvSpPr txBox="1"/>
          <p:nvPr/>
        </p:nvSpPr>
        <p:spPr>
          <a:xfrm>
            <a:off x="16125750" y="3840786"/>
            <a:ext cx="6404285" cy="2349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r">
              <a:defRPr b="1">
                <a:solidFill>
                  <a:srgbClr val="285A9D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AUTHOR NAME</a:t>
            </a:r>
          </a:p>
          <a:p>
            <a:pPr algn="r">
              <a:spcBef>
                <a:spcPts val="3500"/>
              </a:spcBef>
              <a:defRPr sz="3500">
                <a:solidFill>
                  <a:srgbClr val="285A9D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Affiliation</a:t>
            </a:r>
          </a:p>
        </p:txBody>
      </p:sp>
      <p:sp>
        <p:nvSpPr>
          <p:cNvPr id="139" name="Presentation Title"/>
          <p:cNvSpPr txBox="1"/>
          <p:nvPr/>
        </p:nvSpPr>
        <p:spPr>
          <a:xfrm>
            <a:off x="2134686" y="8059427"/>
            <a:ext cx="20244436" cy="160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4900">
                <a:solidFill>
                  <a:srgbClr val="56B7E1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/>
            <a:r>
              <a:t>Presentation Title  Presentation Title  Presentation Title Presentation Title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SIMERP3_2025_rodape_(v2).png" descr="SIMERP3_2025_rodape_(v2).png"/>
          <p:cNvPicPr>
            <a:picLocks noChangeAspect="1"/>
          </p:cNvPicPr>
          <p:nvPr/>
        </p:nvPicPr>
        <p:blipFill>
          <a:blip r:embed="rId2">
            <a:extLst/>
          </a:blip>
          <a:srcRect l="500" t="0" r="500" b="0"/>
          <a:stretch>
            <a:fillRect/>
          </a:stretch>
        </p:blipFill>
        <p:spPr>
          <a:xfrm>
            <a:off x="-31750" y="12456214"/>
            <a:ext cx="24447502" cy="127663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 upright="0">
        <a:spAutoFit/>
      </a:bodyPr>
      <a:lstStyle>
        <a:defPPr marL="0" marR="0" indent="0" algn="l" defTabSz="825500" rtl="0" fontAlgn="auto" latinLnBrk="0" hangingPunct="0">
          <a:lnSpc>
            <a:spcPct val="100000"/>
          </a:lnSpc>
          <a:spcBef>
            <a:spcPts val="59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825500" rtl="0" fontAlgn="auto" latinLnBrk="0" hangingPunct="0">
          <a:lnSpc>
            <a:spcPct val="100000"/>
          </a:lnSpc>
          <a:spcBef>
            <a:spcPts val="59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 upright="0">
        <a:spAutoFit/>
      </a:bodyPr>
      <a:lstStyle>
        <a:defPPr marL="0" marR="0" indent="0" algn="l" defTabSz="825500" rtl="0" fontAlgn="auto" latinLnBrk="0" hangingPunct="0">
          <a:lnSpc>
            <a:spcPct val="100000"/>
          </a:lnSpc>
          <a:spcBef>
            <a:spcPts val="59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825500" rtl="0" fontAlgn="auto" latinLnBrk="0" hangingPunct="0">
          <a:lnSpc>
            <a:spcPct val="100000"/>
          </a:lnSpc>
          <a:spcBef>
            <a:spcPts val="59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6493DAC20829C47837F22E0F35A4E94" ma:contentTypeVersion="14" ma:contentTypeDescription="Criar um novo documento." ma:contentTypeScope="" ma:versionID="622b9bfe3c1a80583add2ecffb2ffd35">
  <xsd:schema xmlns:xsd="http://www.w3.org/2001/XMLSchema" xmlns:xs="http://www.w3.org/2001/XMLSchema" xmlns:p="http://schemas.microsoft.com/office/2006/metadata/properties" xmlns:ns2="77986f94-9e57-4326-b161-b01deccfa441" xmlns:ns3="ebb6d932-81b3-4404-a3f3-d74714c433e1" targetNamespace="http://schemas.microsoft.com/office/2006/metadata/properties" ma:root="true" ma:fieldsID="f1f8f3742567bc176bee4451822bff40" ns2:_="" ns3:_="">
    <xsd:import namespace="77986f94-9e57-4326-b161-b01deccfa441"/>
    <xsd:import namespace="ebb6d932-81b3-4404-a3f3-d74714c433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986f94-9e57-4326-b161-b01deccfa4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12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Etiquetas de Imagem" ma:readOnly="false" ma:fieldId="{5cf76f15-5ced-4ddc-b409-7134ff3c332f}" ma:taxonomyMulti="true" ma:sspId="b1f6d27f-2eaf-4ffe-b6b2-e603953a75e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6d932-81b3-4404-a3f3-d74714c433e1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9fa721c-08e7-4b95-950a-b84f360acc1d}" ma:internalName="TaxCatchAll" ma:showField="CatchAllData" ma:web="ebb6d932-81b3-4404-a3f3-d74714c433e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7986f94-9e57-4326-b161-b01deccfa441">
      <Terms xmlns="http://schemas.microsoft.com/office/infopath/2007/PartnerControls"/>
    </lcf76f155ced4ddcb4097134ff3c332f>
    <TaxCatchAll xmlns="ebb6d932-81b3-4404-a3f3-d74714c433e1" xsi:nil="true"/>
  </documentManagement>
</p:properties>
</file>

<file path=customXml/itemProps1.xml><?xml version="1.0" encoding="utf-8"?>
<ds:datastoreItem xmlns:ds="http://schemas.openxmlformats.org/officeDocument/2006/customXml" ds:itemID="{64400343-E664-400B-BD13-0390206AC829}"/>
</file>

<file path=customXml/itemProps2.xml><?xml version="1.0" encoding="utf-8"?>
<ds:datastoreItem xmlns:ds="http://schemas.openxmlformats.org/officeDocument/2006/customXml" ds:itemID="{F20150F3-9035-4535-A480-FA62C9160E3E}"/>
</file>

<file path=customXml/itemProps3.xml><?xml version="1.0" encoding="utf-8"?>
<ds:datastoreItem xmlns:ds="http://schemas.openxmlformats.org/officeDocument/2006/customXml" ds:itemID="{A5D6C507-24B7-44D2-A768-2031F7787311}"/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0x01010036493DAC20829C47837F22E0F35A4E94</vt:lpwstr>
  </property>
</Properties>
</file>